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401" r:id="rId145"/>
    <p:sldId id="399" r:id="rId146"/>
    <p:sldId id="400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5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7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1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24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4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9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1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8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35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2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73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99316-51AD-4DFF-AF19-4E29F571A24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3C08EA-4F74-4809-91AC-CE424E4F29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9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C47A9-1AEC-42A5-9182-4121CAA0F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640" y="722107"/>
            <a:ext cx="8890386" cy="2541431"/>
          </a:xfrm>
        </p:spPr>
        <p:txBody>
          <a:bodyPr/>
          <a:lstStyle/>
          <a:p>
            <a:pPr algn="ctr"/>
            <a:r>
              <a:rPr lang="zh-CN" altLang="en-US" dirty="0"/>
              <a:t>经济与社会</a:t>
            </a:r>
            <a:r>
              <a:rPr lang="en-US" altLang="zh-CN" dirty="0"/>
              <a:t>·</a:t>
            </a:r>
            <a:r>
              <a:rPr lang="zh-CN" altLang="en-US" dirty="0"/>
              <a:t>如何用决策思维洞察生活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07F09-99AA-48F9-9DD6-F0D8E4E60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7746" y="3576321"/>
            <a:ext cx="8561746" cy="977621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题库</a:t>
            </a:r>
            <a:r>
              <a:rPr lang="en-US" altLang="zh-CN" sz="3600" dirty="0"/>
              <a:t>ppt2021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4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50240" y="668903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F85B6-CEE9-4660-B61B-EFBA7A39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31" y="808970"/>
            <a:ext cx="8853421" cy="15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B7A5EF-8E47-4629-85D8-52ACC3A7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86" y="619472"/>
            <a:ext cx="9460269" cy="10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209FB-06B9-4522-813A-29751E00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74" y="619472"/>
            <a:ext cx="9314422" cy="21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7A7ADB-DBAE-4E15-B417-A6C7E193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07" y="619472"/>
            <a:ext cx="6678454" cy="38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E572F-F989-4120-B88B-B2F02E0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87" y="704827"/>
            <a:ext cx="9499322" cy="1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0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D17325-B11A-403F-8143-AA1CCA83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43" y="634712"/>
            <a:ext cx="9565420" cy="14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CEA55-1075-4000-8687-8A5E1010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92" y="619472"/>
            <a:ext cx="6862036" cy="40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33648" y="641207"/>
            <a:ext cx="1101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3A23B6-1D65-4B2C-978C-2B54914C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95" y="641207"/>
            <a:ext cx="7816781" cy="40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1533EA-5D7A-4B9E-8FC6-BAE047CA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53" y="792430"/>
            <a:ext cx="9227345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09E92-B523-4732-AADE-AD6CA5FA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644872"/>
            <a:ext cx="8338586" cy="8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AC291-01A1-4225-9C85-C479DD13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70" y="619472"/>
            <a:ext cx="6407329" cy="35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63175" y="66040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952F4F-48DD-42C0-B968-572A6DAE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35" y="826118"/>
            <a:ext cx="9465149" cy="1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57834" y="7718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F105B-3AF1-4B38-BA73-70A325F2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17" y="571436"/>
            <a:ext cx="5613558" cy="38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191C51-7612-40C5-B4C3-560BCC74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0" y="619472"/>
            <a:ext cx="9533067" cy="14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87217" y="55851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B97D49-1EAA-42AA-9481-804BB979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10" y="641207"/>
            <a:ext cx="8279158" cy="42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5D59B-FF2E-4473-A26B-875AFAF7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97" y="721972"/>
            <a:ext cx="9238111" cy="14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7F8369-05DA-4900-8FF8-BCA30D63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62" y="619472"/>
            <a:ext cx="10167537" cy="14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5CEBF-12DE-4059-ACCA-71774361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88" y="619472"/>
            <a:ext cx="8001676" cy="41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BD5850-3CE0-417C-89A7-409F9F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53" y="751153"/>
            <a:ext cx="9126620" cy="8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21989F-F56E-456B-9E03-8F89A616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96" y="619472"/>
            <a:ext cx="7543302" cy="38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AAAE1-4176-4A27-93F1-61B8B650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06" y="711178"/>
            <a:ext cx="9006533" cy="14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9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6035F-1C53-478B-85FD-00DEBBC1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26" y="619472"/>
            <a:ext cx="9897773" cy="15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38480" y="51816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7FC1C-2C39-414F-82EC-CAA6FCE8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32" y="518160"/>
            <a:ext cx="9099735" cy="11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8881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8F72C-5AA9-4416-8992-9BDC79A6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21" y="619472"/>
            <a:ext cx="5345873" cy="34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52368" y="67328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65997C-E543-4475-B777-354DBFFA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40" y="673280"/>
            <a:ext cx="9724167" cy="9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7926F8-DE4D-490E-873B-146F84CB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81" y="619472"/>
            <a:ext cx="7690273" cy="34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A55F5C-5953-4BB1-9D14-BA56131D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68" y="619472"/>
            <a:ext cx="7633303" cy="34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560BB9-E7D1-448F-A120-309E79B4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16" y="655032"/>
            <a:ext cx="9590634" cy="14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23F34-57C9-4844-B031-82C639A1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68" y="736540"/>
            <a:ext cx="7673988" cy="33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01DD8-AC61-42CA-8156-C9DB96EF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97" y="690860"/>
            <a:ext cx="8605662" cy="12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489EA-EAB0-40B3-9C1F-71632E28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85" y="619472"/>
            <a:ext cx="7567766" cy="40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850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0DF2B-0D0B-408D-BEF9-48045009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15" y="785472"/>
            <a:ext cx="9429660" cy="1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E3CF8-3B4A-4A5E-93C9-78BA5F2F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22" y="706733"/>
            <a:ext cx="9484364" cy="14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19760" y="64008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359882-68E1-4492-9557-7CD50E09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20" y="640080"/>
            <a:ext cx="6507814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98977" y="5178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7FDFB-8B51-4F8A-A5CD-F871AB32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59" y="633678"/>
            <a:ext cx="9859532" cy="8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C018DF-A207-45DB-B46B-AE5BC627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3" y="763854"/>
            <a:ext cx="9410837" cy="7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5C098-5354-4A53-BA05-756A541A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75" y="758766"/>
            <a:ext cx="7535903" cy="35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0DD79-CF4B-4C1D-BBDD-C755BD66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738452"/>
            <a:ext cx="8948822" cy="8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5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78EB52-7461-49FF-A02F-C9874691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29" y="798780"/>
            <a:ext cx="9923260" cy="7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67360" y="62963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3BC01-EE75-42D3-A2C9-C662BB5F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69" y="544766"/>
            <a:ext cx="7005540" cy="37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59663" y="665424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6E7F8-4053-479F-837D-7C90DD9E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04" y="565088"/>
            <a:ext cx="6640243" cy="38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02A0C-BB30-4BBF-B0BA-35258559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50" y="619472"/>
            <a:ext cx="9480748" cy="13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9D431E-741A-4997-8BE0-73397F83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68" y="619472"/>
            <a:ext cx="7786900" cy="36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1CFA2-0D1F-46C7-9EE9-8360B92A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12" y="619472"/>
            <a:ext cx="8391890" cy="37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87680" y="644678"/>
            <a:ext cx="2265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</a:rPr>
              <a:t>B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C128D-9526-4622-8C54-401E6D0D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8" y="644678"/>
            <a:ext cx="8149672" cy="39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1457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CA9F1-E35C-41AD-ACA9-9FB05C97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48" y="773379"/>
            <a:ext cx="10030318" cy="7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0FC753-50F9-4C25-BBC2-5AC71C3C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26" y="619472"/>
            <a:ext cx="6094921" cy="38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4AC55C-EDCF-4381-AAB4-1EE1D6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43" y="619472"/>
            <a:ext cx="9191941" cy="13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AAE746-DAC9-477A-877E-5E545AD0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84" y="619472"/>
            <a:ext cx="8777071" cy="13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0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779086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F543E0-80B7-4D40-87A2-93E25F3B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99" y="779086"/>
            <a:ext cx="9043584" cy="35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4C2B4-A6B7-4D46-AFC0-6D940E27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59" y="619472"/>
            <a:ext cx="7540855" cy="38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02177" y="546046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68FBB-3138-4F3C-B157-BFD7265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34" y="650016"/>
            <a:ext cx="9331772" cy="20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9347B-F041-4562-8E14-093A60B6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38" y="713086"/>
            <a:ext cx="9490900" cy="12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834BF-5901-44EF-A870-CEA8675F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66" y="634712"/>
            <a:ext cx="9561055" cy="15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588E5-E887-40EE-A880-DFB8D297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28" y="619472"/>
            <a:ext cx="7631611" cy="37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3DFA03-A00D-488F-94AA-C4A79F8A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09" y="655032"/>
            <a:ext cx="5830215" cy="36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717137" y="618608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1DB99-A416-4976-8E9D-07F5DEBC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50" y="598864"/>
            <a:ext cx="7874912" cy="10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88963A-8869-4DF4-825B-CC8318A3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53" y="719436"/>
            <a:ext cx="8067212" cy="10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A5F67-F776-4BB8-9773-936BE9D1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32" y="619472"/>
            <a:ext cx="6951692" cy="37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2E08F-0C7E-4676-940D-A7F423FF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10" y="724512"/>
            <a:ext cx="9601256" cy="15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07AF4-C388-476F-BD3E-1B2163BB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44" y="747978"/>
            <a:ext cx="9628061" cy="8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7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EFE3BE-82E5-43CE-9421-8AEB9C51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75" y="716256"/>
            <a:ext cx="9441005" cy="15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D6B85-FB8E-4BD7-90C2-AEB667E5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23" y="711059"/>
            <a:ext cx="7632837" cy="39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61D1FC-12F1-4F5C-A28B-1C5411A7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07" y="619472"/>
            <a:ext cx="6914881" cy="38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95217" y="59915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1317FD-B0F8-4C61-A54B-AE1782B6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47" y="679309"/>
            <a:ext cx="8107137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6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D75D09-E246-4A9D-9765-A14A1F8A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89" y="730111"/>
            <a:ext cx="8022741" cy="39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D01B5C-BC9C-4F71-B26C-024B157C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72" y="792430"/>
            <a:ext cx="8585634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4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60EC5C-77E9-4699-A1F4-94527B04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49" y="741026"/>
            <a:ext cx="9436426" cy="12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320897" y="538192"/>
            <a:ext cx="1010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7EC0C3-7C1A-4E5E-AEF7-6CBECF2C1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8" y="619472"/>
            <a:ext cx="7590168" cy="33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5DB05A-AF91-427A-BEFC-E261747F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20" y="726418"/>
            <a:ext cx="9818190" cy="14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1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70560" y="771705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F1689-CC1B-432A-849B-07EF667D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46" y="679450"/>
            <a:ext cx="9683903" cy="14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664EFE-6A65-4C48-AFD2-9922AB4D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61" y="619472"/>
            <a:ext cx="8026123" cy="41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50325" y="487392"/>
            <a:ext cx="114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3D463-DF15-4DDB-8736-9359532F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8" y="619472"/>
            <a:ext cx="6004012" cy="41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095079-1152-4DED-8F9A-BCC4D1FA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67" y="619472"/>
            <a:ext cx="9725366" cy="14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8A3CD-D424-49F8-807B-C33BDF52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89" y="619472"/>
            <a:ext cx="9127989" cy="9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92B26-F591-4C1E-A7EF-F3EFA7D3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00" y="544134"/>
            <a:ext cx="4706827" cy="33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EC692-D5FC-4DA1-8852-3C898C3D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08" y="719436"/>
            <a:ext cx="9328912" cy="12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0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103A56-8A1F-4C33-A899-0A2EF696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8" y="732740"/>
            <a:ext cx="5329654" cy="37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91024-31B7-457E-ABBD-1A3FD6A0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94" y="619472"/>
            <a:ext cx="9219852" cy="1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A9DC88-5C03-4642-8B79-3CF19CFD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88" y="619471"/>
            <a:ext cx="5527771" cy="34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54577" y="600012"/>
            <a:ext cx="1741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39BD9-FD75-4409-9E48-14ED6F2A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03" y="600012"/>
            <a:ext cx="6951375" cy="35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49777" y="619472"/>
            <a:ext cx="1091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D86BA-6681-44B6-87E5-F38EC4FFC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90" y="619472"/>
            <a:ext cx="7134975" cy="3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00178-3301-4854-B909-C2796686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55" y="619472"/>
            <a:ext cx="9645685" cy="1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F5F9C-F36F-412C-8F47-A895B48D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34" y="619472"/>
            <a:ext cx="10194084" cy="13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AF0513-1EF0-4126-9597-12A8DFF4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23" y="709876"/>
            <a:ext cx="9576042" cy="94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0537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78656-4A26-4248-AF0F-3603ABC6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6" y="619472"/>
            <a:ext cx="9058722" cy="40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0" y="4670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9D200-2E02-4034-8764-3A242DE3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7" y="619472"/>
            <a:ext cx="5865583" cy="37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AAC8F-B274-4952-8727-7464BF4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4" y="718165"/>
            <a:ext cx="9161513" cy="1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32C07-B561-44E4-AE8F-8F0C7AE2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0" y="685512"/>
            <a:ext cx="9485683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68708-D719-48CB-B01B-257A957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3" y="691505"/>
            <a:ext cx="9828089" cy="8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24848-DA0F-4AE2-9380-D285D13E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95" y="655032"/>
            <a:ext cx="9775340" cy="13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93617" y="619472"/>
            <a:ext cx="1040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44AD18-0BB7-4EAB-993A-F243C079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81" y="619472"/>
            <a:ext cx="7859416" cy="34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59685" y="59915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0C194E-0350-4190-8607-EB24418E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57" y="694032"/>
            <a:ext cx="9095694" cy="14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7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F1059-B71F-48EA-AC29-2793543F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8" y="509844"/>
            <a:ext cx="6873772" cy="34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243EE-4A85-44A3-B449-352E09E3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63" y="754328"/>
            <a:ext cx="9773389" cy="8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2D5960-3F40-48DD-8797-A789733F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33" y="696534"/>
            <a:ext cx="6810793" cy="38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7D6FE-1F9E-4EDC-B30A-E16B07A2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97" y="601920"/>
            <a:ext cx="9749701" cy="13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41DEB-0EC9-4DE6-98C2-AB5D97BD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0" y="619472"/>
            <a:ext cx="9792734" cy="1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348703" y="588992"/>
            <a:ext cx="1101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93F56-E6D3-4FF8-A070-F89451E7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6" y="692009"/>
            <a:ext cx="7111266" cy="37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3762C5-7252-4CFF-8802-1983A023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9" y="743534"/>
            <a:ext cx="5912034" cy="36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DC36E4-CF37-4B4C-9146-7F2FEDC1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24" y="810874"/>
            <a:ext cx="8623062" cy="12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466BDB-AE1F-40F8-BB7C-68EA2ADF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63" y="619472"/>
            <a:ext cx="9665914" cy="16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6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B34F8D-410D-4FDA-948D-9A73DD5B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6" y="665192"/>
            <a:ext cx="10327398" cy="8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109956-0E3A-4D5D-A04A-51643875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31" y="619472"/>
            <a:ext cx="7714635" cy="36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85387" y="72769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D41D6-3C7D-4727-9CDD-5391902A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59" y="727690"/>
            <a:ext cx="9550196" cy="13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0" y="51873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A82921-F79E-49E2-A5A0-722370A93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14" y="518732"/>
            <a:ext cx="7965166" cy="37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A95642-2F60-4854-AD22-A2B29778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54" y="655032"/>
            <a:ext cx="9608682" cy="8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34899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05F03-258C-41DE-871F-35BC3079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71" y="619472"/>
            <a:ext cx="7972143" cy="40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89280" y="609600"/>
            <a:ext cx="607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B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283936-A7F9-4147-BE18-B4D62716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87" y="698450"/>
            <a:ext cx="9659185" cy="32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EF38B3-9EEF-451C-8DE6-87672019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37" y="789255"/>
            <a:ext cx="771351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4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48177" y="619471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CEADC-ECEF-4C9B-8AC2-9C3CC13F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6" y="619471"/>
            <a:ext cx="5285824" cy="38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D6530-588A-43CA-AB5C-CB310107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14" y="732967"/>
            <a:ext cx="8998802" cy="12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754609" y="62963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0E6B99-B5DA-45BB-8E66-29E48C8D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47" y="629632"/>
            <a:ext cx="7000812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05F03-258C-41DE-871F-35BC3079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71" y="619472"/>
            <a:ext cx="7972143" cy="40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05377" y="62963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FFBF4D-D6EF-4CF2-9409-8F8FA88B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20" y="712460"/>
            <a:ext cx="9230612" cy="8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8E2E3-566C-490E-9F6D-CF6DC31B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5" y="619472"/>
            <a:ext cx="7533057" cy="39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5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630465-F46F-430E-A23B-11A5963B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8" y="619472"/>
            <a:ext cx="5708116" cy="39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81FAE-A738-4695-8519-3928845D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38" y="757504"/>
            <a:ext cx="10164971" cy="9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F89CD2-8BA9-4090-AF8F-AB29BBF3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19" y="760074"/>
            <a:ext cx="9369848" cy="13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C50FC-9D02-435D-9004-01E4523A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68" y="760658"/>
            <a:ext cx="8213313" cy="41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68960" y="426720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A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81AE9-A868-40F2-BC43-46089D1F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49" y="731468"/>
            <a:ext cx="10545711" cy="35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02200" y="57883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1D6EDE-C8F5-41E9-9CA6-1E09C85D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61" y="723761"/>
            <a:ext cx="8368206" cy="42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85057" y="63979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A7749-68AC-4FDA-ABA1-6A7455D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27" y="780998"/>
            <a:ext cx="8017405" cy="8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5073CE-0669-482B-AA72-C9322685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83" y="619471"/>
            <a:ext cx="4472377" cy="37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73890" y="614584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    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205312-442D-41B8-9020-9A96AD95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614584"/>
            <a:ext cx="5738947" cy="37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8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AF2888-1F35-4357-9898-BD349F01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4" y="747978"/>
            <a:ext cx="10116321" cy="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5CD6D-1D1A-425B-84BC-CF98634B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45" y="730111"/>
            <a:ext cx="8019999" cy="41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B9FDF7-61C7-4234-879E-585A93E5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73" y="707368"/>
            <a:ext cx="10016771" cy="15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0F459-81DE-40AE-809F-AB296B93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66" y="753089"/>
            <a:ext cx="9208278" cy="13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88A6A5-2229-4778-B83E-50CA9703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08" y="753089"/>
            <a:ext cx="9767596" cy="14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5AAB5-4A4E-4AE6-A723-11A22242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12" y="665192"/>
            <a:ext cx="9383148" cy="10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73315" y="61976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C689A1-2DD3-46BD-A49F-E72D8D2B1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58"/>
          <a:stretch/>
        </p:blipFill>
        <p:spPr>
          <a:xfrm>
            <a:off x="1410187" y="778493"/>
            <a:ext cx="9609825" cy="13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599E8C-6660-4E7F-ABE8-1F317498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17" y="698440"/>
            <a:ext cx="7249549" cy="36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48177" y="619471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CEADC-ECEF-4C9B-8AC2-9C3CC13F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6" y="619471"/>
            <a:ext cx="5285824" cy="38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7579" y="464519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5EAD33-01FE-4199-9C17-CCB3CC79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54" y="648275"/>
            <a:ext cx="6904466" cy="3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1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759059" y="66011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93E75-5C77-462F-95C1-532E47B3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09" y="660112"/>
            <a:ext cx="9808564" cy="14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D5F6F0-61DD-4126-B31B-8DA1C259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79" y="763854"/>
            <a:ext cx="9826765" cy="7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304801" y="538192"/>
            <a:ext cx="101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C0ED6B-45D3-416D-A097-92B811E2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2" y="619472"/>
            <a:ext cx="8030875" cy="38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77057" y="50771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C1AC48-DA22-4276-A6FB-00F8BF1B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97" y="619472"/>
            <a:ext cx="8021351" cy="38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90417" y="609024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1AB08-18A1-4F8B-BE2E-35BDDF6C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50" y="619472"/>
            <a:ext cx="7678172" cy="39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78657" y="426432"/>
            <a:ext cx="1081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14513-9480-4CA5-AA37-D0FF7AB9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25" y="619472"/>
            <a:ext cx="7175865" cy="40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285F0-7852-4612-8456-941D46AE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619472"/>
            <a:ext cx="8443579" cy="9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63136" y="579120"/>
            <a:ext cx="18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D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D57EA-1B74-4CE5-B9A8-AFC9926C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00" y="716230"/>
            <a:ext cx="10248616" cy="34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C65BF2-0CE1-47A4-B942-FFD2AF3A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13" y="774046"/>
            <a:ext cx="9617950" cy="12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96722D-FD92-40B7-98B1-0C83F7E3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63" y="672958"/>
            <a:ext cx="8178167" cy="39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4AF1AB-6898-4DDC-A134-4B6ABDF5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19" y="619472"/>
            <a:ext cx="9964582" cy="14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63A8C-591D-4063-8CE9-927A574B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35" y="539052"/>
            <a:ext cx="7163568" cy="42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8D55AD-A661-4F8A-B310-BAD5153C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09" y="598745"/>
            <a:ext cx="9284057" cy="13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09150" y="59915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EF4BF5-C794-4E4F-8723-E0D8F5BD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69" y="706098"/>
            <a:ext cx="9271218" cy="1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7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88957E-169A-45C7-BB37-0D296B1D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16" y="619472"/>
            <a:ext cx="8152473" cy="42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1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66BB30-059F-485B-9C29-B4794F0F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38" y="721974"/>
            <a:ext cx="9773071" cy="13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52E4C-5864-444F-94F7-452068D9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64" y="619472"/>
            <a:ext cx="9551566" cy="14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EA3651-C196-4F81-A272-D014110F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99" y="619472"/>
            <a:ext cx="7790929" cy="40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0" y="55880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AF1909-4552-4B37-8654-F928F3A3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05" y="629920"/>
            <a:ext cx="6838396" cy="43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E268D9-75EB-45FE-B5C7-3BF7A41A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0" y="619472"/>
            <a:ext cx="7338054" cy="38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5B9AA-A889-4203-9A70-77E9629A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35" y="619472"/>
            <a:ext cx="9439000" cy="13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3399D4-E4F5-4068-9610-1CFA87D5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81" y="619472"/>
            <a:ext cx="7975142" cy="39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BD51AA-78A2-4F73-B90E-53C68AF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61" y="747978"/>
            <a:ext cx="9724239" cy="8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6519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BD007-D171-4114-A286-2DC16A05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3" y="593665"/>
            <a:ext cx="8166961" cy="36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4B1AE-C88C-4E67-A836-CD7F3A1B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47" y="619472"/>
            <a:ext cx="10190969" cy="9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60E03C-F2D2-479F-9AD1-B8582727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98" y="708598"/>
            <a:ext cx="7092422" cy="41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ECA3EA-7866-4BA5-A1DF-57926574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02" y="723880"/>
            <a:ext cx="8852386" cy="12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9DD49-E8E9-48A2-BD9B-EA50EB06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27" y="619472"/>
            <a:ext cx="9947493" cy="10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F78DC-1C6A-4220-8D33-D3C7495C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619472"/>
            <a:ext cx="7373625" cy="38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13361" y="627965"/>
            <a:ext cx="116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1379D-E55C-4FD7-A09E-9F6432FA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42" y="627965"/>
            <a:ext cx="6428250" cy="4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35BA86-B8F6-40C9-86DB-74B7C5E9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81" y="741628"/>
            <a:ext cx="10150580" cy="8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A48C8D-9707-41CD-BC4B-D468345B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08" y="685512"/>
            <a:ext cx="9465956" cy="9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30173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86C4B-772E-4F1B-8EAA-207F8BD0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0" y="619472"/>
            <a:ext cx="7437411" cy="35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7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986DC-E295-4005-A55D-C37647FD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93" y="804524"/>
            <a:ext cx="9953855" cy="15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438646-91F0-4AB1-B9B3-28A5CCE5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42" y="675352"/>
            <a:ext cx="860523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4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0F08BF-3FE9-4D8C-B24F-13ADF18B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35" y="619472"/>
            <a:ext cx="9412602" cy="12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58FA3-A9C4-4212-B7B7-1D98C27E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43" y="665192"/>
            <a:ext cx="9808074" cy="13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0" y="49755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0ADCD-4F79-4939-AA32-AB51651F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97" y="619472"/>
            <a:ext cx="8092906" cy="41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6E78CF-5097-4B2C-9AAC-E4840A40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84" y="619472"/>
            <a:ext cx="8553505" cy="1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66337" y="69972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5608DA-A5D4-4F99-AC39-228F4C1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25" y="699720"/>
            <a:ext cx="10062121" cy="14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436880" y="54864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0291D-EF8A-49A9-88E7-B09C8400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04" y="805653"/>
            <a:ext cx="7747873" cy="11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500780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9A972A-971C-4514-AE92-09697D15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51" y="703519"/>
            <a:ext cx="8772154" cy="38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39483" y="507424"/>
            <a:ext cx="1131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B3D0A-B93D-4D69-BA75-075ED5C0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66" y="619472"/>
            <a:ext cx="7545471" cy="34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061B2-D4F5-4379-86E7-4918D95E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9" y="619472"/>
            <a:ext cx="7980641" cy="41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C94A56-00B3-4456-93E3-BE97811D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01" y="619472"/>
            <a:ext cx="8962259" cy="13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BAB82-EC94-453E-A35C-EBDBBCC5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1" y="619472"/>
            <a:ext cx="9705440" cy="1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05B4F6-AC1B-4EB6-A1D0-E19C09A6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02" y="619472"/>
            <a:ext cx="6529154" cy="40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138017" y="467072"/>
            <a:ext cx="969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AD9AF7-BF7C-4729-8591-D0C16F27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40" y="619472"/>
            <a:ext cx="4835608" cy="41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830C2-60CF-4BE4-8E18-C784B9C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13" y="619472"/>
            <a:ext cx="9656131" cy="1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DE755-C9B7-4648-A32A-C4392A4A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78" y="619472"/>
            <a:ext cx="9083369" cy="9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CACABD-7FB5-41D1-9422-66DA41B1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26" y="713720"/>
            <a:ext cx="9992738" cy="13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01034" y="914400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872CE-489E-4511-8DCF-DF7520FA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06" y="780018"/>
            <a:ext cx="7536629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7D60FD-9FBB-443D-AD90-29C1FF61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23" y="619472"/>
            <a:ext cx="6740052" cy="38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280257" y="467072"/>
            <a:ext cx="1030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ABCD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2B6008-372C-4376-8206-9561F86E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92" y="538418"/>
            <a:ext cx="7987089" cy="43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D960FC-3D83-486F-B925-F0134530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87" y="741628"/>
            <a:ext cx="9784235" cy="88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D1D5B9-E860-4944-85A2-90C4D307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6" y="619472"/>
            <a:ext cx="5332305" cy="38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EEC37-E435-458B-A568-3A2E70F7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62" y="619472"/>
            <a:ext cx="9752010" cy="10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EC653-83CA-4BE9-90CC-0A6B9642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08" y="619472"/>
            <a:ext cx="9983508" cy="7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366054" y="48739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D0BD5-8BCA-4EF1-9A80-BB0238BB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6" y="619472"/>
            <a:ext cx="5260740" cy="33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×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06ED6-6B75-49D8-B83E-5BCA2373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26" y="619472"/>
            <a:ext cx="9356965" cy="11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54027-F0CE-4A46-8C65-C3886CD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90" y="707370"/>
            <a:ext cx="9219069" cy="12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74662F-6932-4CBB-B5B2-9D1F1DC935DC}"/>
              </a:ext>
            </a:extLst>
          </p:cNvPr>
          <p:cNvSpPr txBox="1"/>
          <p:nvPr/>
        </p:nvSpPr>
        <p:spPr>
          <a:xfrm>
            <a:off x="635857" y="619472"/>
            <a:ext cx="18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D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B2A14-91C6-4544-813A-9BB583F3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58" y="506666"/>
            <a:ext cx="5859785" cy="40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画廊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250</TotalTime>
  <Words>212</Words>
  <Application>Microsoft Office PowerPoint</Application>
  <PresentationFormat>宽屏</PresentationFormat>
  <Paragraphs>201</Paragraphs>
  <Slides>200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03" baseType="lpstr">
      <vt:lpstr>Arial</vt:lpstr>
      <vt:lpstr>Palatino Linotype</vt:lpstr>
      <vt:lpstr>画廊</vt:lpstr>
      <vt:lpstr>经济与社会·如何用决策思维洞察生活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今天的日本</dc:title>
  <cp:lastModifiedBy>马 伟韬</cp:lastModifiedBy>
  <cp:revision>291</cp:revision>
  <dcterms:created xsi:type="dcterms:W3CDTF">2020-12-18T08:17:27Z</dcterms:created>
  <dcterms:modified xsi:type="dcterms:W3CDTF">2021-06-18T08:10:43Z</dcterms:modified>
</cp:coreProperties>
</file>